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5" r:id="rId7"/>
    <p:sldId id="286" r:id="rId8"/>
    <p:sldId id="287" r:id="rId9"/>
    <p:sldId id="288" r:id="rId10"/>
    <p:sldId id="281" r:id="rId11"/>
    <p:sldId id="282" r:id="rId12"/>
    <p:sldId id="283" r:id="rId13"/>
    <p:sldId id="289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1. </a:t>
          </a:r>
          <a:r>
            <a:rPr lang="en-US" sz="1800" dirty="0" err="1"/>
            <a:t>Perencanaan</a:t>
          </a:r>
          <a:r>
            <a:rPr lang="en-US" sz="1800" dirty="0"/>
            <a:t> </a:t>
          </a:r>
          <a:r>
            <a:rPr lang="en-US" sz="1800" dirty="0" err="1"/>
            <a:t>Arsitektur</a:t>
          </a:r>
          <a:r>
            <a:rPr lang="en-US" sz="1800" dirty="0"/>
            <a:t> </a:t>
          </a:r>
          <a:r>
            <a:rPr lang="en-US" sz="1800" dirty="0" err="1"/>
            <a:t>Jaringan</a:t>
          </a:r>
          <a:endParaRPr lang="en-US" sz="1800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2. </a:t>
          </a:r>
          <a:r>
            <a:rPr lang="en-US" dirty="0" err="1"/>
            <a:t>Pemilihan</a:t>
          </a:r>
          <a:r>
            <a:rPr lang="en-US" dirty="0"/>
            <a:t> </a:t>
          </a:r>
          <a:r>
            <a:rPr lang="en-US" dirty="0" err="1"/>
            <a:t>perangkat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Memilih</a:t>
          </a:r>
          <a:r>
            <a:rPr lang="en-US" dirty="0"/>
            <a:t> </a:t>
          </a:r>
          <a:r>
            <a:rPr lang="en-US" dirty="0" err="1"/>
            <a:t>berapa</a:t>
          </a:r>
          <a:r>
            <a:rPr lang="en-US" dirty="0"/>
            <a:t> </a:t>
          </a:r>
          <a:r>
            <a:rPr lang="en-US" dirty="0" err="1"/>
            <a:t>banyak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 yang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WAN, Kabel yang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ataupun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 wireless yang </a:t>
          </a:r>
          <a:r>
            <a:rPr lang="en-US" dirty="0" err="1"/>
            <a:t>menghubungkannya</a:t>
          </a: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3. </a:t>
          </a:r>
          <a:r>
            <a:rPr lang="en-US" dirty="0" err="1"/>
            <a:t>Penginstalan</a:t>
          </a:r>
          <a:r>
            <a:rPr lang="en-US" dirty="0"/>
            <a:t> </a:t>
          </a:r>
          <a:r>
            <a:rPr lang="en-US" dirty="0" err="1"/>
            <a:t>perangkat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 - </a:t>
          </a:r>
          <a:r>
            <a:rPr lang="en-US" dirty="0" err="1"/>
            <a:t>Pemilihan</a:t>
          </a:r>
          <a:r>
            <a:rPr lang="en-US" dirty="0"/>
            <a:t> </a:t>
          </a:r>
          <a:r>
            <a:rPr lang="en-US" dirty="0" err="1"/>
            <a:t>lokasi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menaruh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 yang </a:t>
          </a:r>
          <a:r>
            <a:rPr lang="en-US" dirty="0" err="1"/>
            <a:t>dibutuhkan</a:t>
          </a:r>
          <a:r>
            <a:rPr lang="en-US" dirty="0"/>
            <a:t>, </a:t>
          </a:r>
          <a:r>
            <a:rPr lang="en-US" dirty="0" err="1"/>
            <a:t>misalnya</a:t>
          </a:r>
          <a:r>
            <a:rPr lang="en-US" dirty="0"/>
            <a:t> di </a:t>
          </a:r>
          <a:r>
            <a:rPr lang="en-US" dirty="0" err="1"/>
            <a:t>atas</a:t>
          </a:r>
          <a:r>
            <a:rPr lang="en-US" dirty="0"/>
            <a:t> </a:t>
          </a:r>
          <a:r>
            <a:rPr lang="en-US" dirty="0" err="1"/>
            <a:t>rak</a:t>
          </a:r>
          <a:r>
            <a:rPr lang="en-US" dirty="0"/>
            <a:t> </a:t>
          </a:r>
          <a:r>
            <a:rPr lang="en-US" dirty="0" err="1"/>
            <a:t>meja</a:t>
          </a:r>
          <a:r>
            <a:rPr lang="en-US" dirty="0"/>
            <a:t> </a:t>
          </a:r>
          <a:r>
            <a:rPr lang="en-US" dirty="0" err="1"/>
            <a:t>ruang</a:t>
          </a:r>
          <a:r>
            <a:rPr lang="en-US" dirty="0"/>
            <a:t> lab </a:t>
          </a:r>
          <a:r>
            <a:rPr lang="en-US" dirty="0" err="1"/>
            <a:t>kom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- </a:t>
          </a:r>
          <a:r>
            <a:rPr lang="en-US" dirty="0" err="1"/>
            <a:t>Pemilihan</a:t>
          </a:r>
          <a:r>
            <a:rPr lang="en-US" dirty="0"/>
            <a:t> </a:t>
          </a:r>
          <a:r>
            <a:rPr lang="en-US" dirty="0" err="1"/>
            <a:t>topologi</a:t>
          </a:r>
          <a:r>
            <a:rPr lang="en-US" dirty="0"/>
            <a:t>, </a:t>
          </a:r>
          <a:r>
            <a:rPr lang="en-US" dirty="0" err="1"/>
            <a:t>untuk</a:t>
          </a:r>
          <a:r>
            <a:rPr lang="en-US" dirty="0"/>
            <a:t> WAN </a:t>
          </a:r>
          <a:r>
            <a:rPr lang="en-US" dirty="0" err="1"/>
            <a:t>topologi</a:t>
          </a:r>
          <a:r>
            <a:rPr lang="en-US" dirty="0"/>
            <a:t> yang </a:t>
          </a:r>
          <a:r>
            <a:rPr lang="en-US" dirty="0" err="1"/>
            <a:t>sering</a:t>
          </a:r>
          <a:r>
            <a:rPr lang="en-US" dirty="0"/>
            <a:t>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topologi</a:t>
          </a:r>
          <a:r>
            <a:rPr lang="en-US" dirty="0"/>
            <a:t> star </a:t>
          </a:r>
          <a:r>
            <a:rPr lang="en-US" dirty="0" err="1"/>
            <a:t>dimana</a:t>
          </a:r>
          <a:r>
            <a:rPr lang="en-US" dirty="0"/>
            <a:t> </a:t>
          </a:r>
          <a:r>
            <a:rPr lang="en-US" dirty="0" err="1"/>
            <a:t>setiap</a:t>
          </a:r>
          <a:r>
            <a:rPr lang="en-US" dirty="0"/>
            <a:t> LAN </a:t>
          </a:r>
          <a:r>
            <a:rPr lang="en-US" dirty="0" err="1"/>
            <a:t>dihubungkan</a:t>
          </a:r>
          <a:r>
            <a:rPr lang="en-US" dirty="0"/>
            <a:t> </a:t>
          </a:r>
          <a:r>
            <a:rPr lang="en-US" dirty="0" err="1"/>
            <a:t>ke</a:t>
          </a:r>
          <a:r>
            <a:rPr lang="en-US" dirty="0"/>
            <a:t> 1 </a:t>
          </a:r>
          <a:r>
            <a:rPr lang="en-US" dirty="0" err="1"/>
            <a:t>titik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1 router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Tentukan</a:t>
          </a:r>
          <a:r>
            <a:rPr lang="en-US" dirty="0"/>
            <a:t> </a:t>
          </a:r>
          <a:r>
            <a:rPr lang="en-US" dirty="0" err="1"/>
            <a:t>tujuan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</a:t>
          </a:r>
          <a:r>
            <a:rPr lang="en-US" dirty="0" err="1"/>
            <a:t>memasang</a:t>
          </a:r>
          <a:r>
            <a:rPr lang="en-US" dirty="0"/>
            <a:t> WAN, </a:t>
          </a:r>
          <a:r>
            <a:rPr lang="en-US" dirty="0" err="1"/>
            <a:t>mau</a:t>
          </a:r>
          <a:r>
            <a:rPr lang="en-US" dirty="0"/>
            <a:t> </a:t>
          </a:r>
          <a:r>
            <a:rPr lang="en-US" dirty="0" err="1"/>
            <a:t>menggunakan</a:t>
          </a:r>
          <a:r>
            <a:rPr lang="en-US" dirty="0"/>
            <a:t> WAN </a:t>
          </a:r>
          <a:r>
            <a:rPr lang="en-US" dirty="0" err="1"/>
            <a:t>sebagai</a:t>
          </a:r>
          <a:r>
            <a:rPr lang="en-US" dirty="0"/>
            <a:t> </a:t>
          </a:r>
          <a:r>
            <a:rPr lang="en-US" dirty="0" err="1"/>
            <a:t>apa</a:t>
          </a:r>
          <a:r>
            <a:rPr lang="en-US" dirty="0"/>
            <a:t>, wilayah yang </a:t>
          </a:r>
          <a:r>
            <a:rPr lang="en-US" dirty="0" err="1"/>
            <a:t>dicakup</a:t>
          </a:r>
          <a:r>
            <a:rPr lang="en-US" dirty="0"/>
            <a:t> </a:t>
          </a:r>
          <a:r>
            <a:rPr lang="en-US" dirty="0" err="1"/>
            <a:t>berapa</a:t>
          </a:r>
          <a:r>
            <a:rPr lang="en-US" dirty="0"/>
            <a:t> </a:t>
          </a:r>
          <a:r>
            <a:rPr lang="en-US" dirty="0" err="1"/>
            <a:t>luasnya</a:t>
          </a:r>
          <a:r>
            <a:rPr lang="en-US" dirty="0"/>
            <a:t>.</a:t>
          </a:r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NeighborX="284" custLinFactNeighborY="-15013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1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1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4. </a:t>
          </a:r>
          <a:r>
            <a:rPr lang="en-US" sz="2000" dirty="0" err="1"/>
            <a:t>Konfigurasi</a:t>
          </a:r>
          <a:r>
            <a:rPr lang="en-US" sz="2000" dirty="0"/>
            <a:t> </a:t>
          </a:r>
          <a:r>
            <a:rPr lang="en-US" sz="2000" dirty="0" err="1"/>
            <a:t>perangkat</a:t>
          </a:r>
          <a:r>
            <a:rPr lang="en-US" sz="2000" dirty="0"/>
            <a:t> </a:t>
          </a:r>
          <a:r>
            <a:rPr lang="en-US" sz="2000" dirty="0" err="1"/>
            <a:t>keras</a:t>
          </a:r>
          <a:endParaRPr lang="en-US" sz="2000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Mengatur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mensetting</a:t>
          </a:r>
          <a:r>
            <a:rPr lang="en-US" dirty="0"/>
            <a:t>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 </a:t>
          </a:r>
          <a:r>
            <a:rPr lang="en-US" dirty="0" err="1"/>
            <a:t>keras</a:t>
          </a:r>
          <a:r>
            <a:rPr lang="en-US" dirty="0"/>
            <a:t> </a:t>
          </a:r>
          <a:r>
            <a:rPr lang="en-US" dirty="0" err="1"/>
            <a:t>baik</a:t>
          </a:r>
          <a:r>
            <a:rPr lang="en-US" dirty="0"/>
            <a:t> </a:t>
          </a:r>
          <a:r>
            <a:rPr lang="en-US" dirty="0" err="1"/>
            <a:t>mensetting</a:t>
          </a:r>
          <a:r>
            <a:rPr lang="en-US" dirty="0"/>
            <a:t> IP </a:t>
          </a:r>
          <a:r>
            <a:rPr lang="en-US" dirty="0" err="1"/>
            <a:t>ataupun</a:t>
          </a:r>
          <a:r>
            <a:rPr lang="en-US" dirty="0"/>
            <a:t> </a:t>
          </a:r>
          <a:r>
            <a:rPr lang="en-US" dirty="0" err="1"/>
            <a:t>keamanan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perangkat</a:t>
          </a: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5. Uji Coba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Menguji</a:t>
          </a:r>
          <a:r>
            <a:rPr lang="en-US" baseline="0" dirty="0"/>
            <a:t> </a:t>
          </a:r>
          <a:r>
            <a:rPr lang="en-US" baseline="0" dirty="0" err="1"/>
            <a:t>coba</a:t>
          </a:r>
          <a:r>
            <a:rPr lang="en-US" baseline="0" dirty="0"/>
            <a:t> </a:t>
          </a:r>
          <a:r>
            <a:rPr lang="en-US" baseline="0" dirty="0" err="1"/>
            <a:t>apakah</a:t>
          </a:r>
          <a:r>
            <a:rPr lang="en-US" baseline="0" dirty="0"/>
            <a:t> WAN </a:t>
          </a:r>
          <a:r>
            <a:rPr lang="en-US" baseline="0" dirty="0" err="1"/>
            <a:t>tersebut</a:t>
          </a:r>
          <a:r>
            <a:rPr lang="en-US" baseline="0" dirty="0"/>
            <a:t> </a:t>
          </a:r>
          <a:r>
            <a:rPr lang="en-US" baseline="0" dirty="0" err="1"/>
            <a:t>berfungsi</a:t>
          </a:r>
          <a:r>
            <a:rPr lang="en-US" baseline="0" dirty="0"/>
            <a:t>  </a:t>
          </a:r>
          <a:r>
            <a:rPr lang="en-US" baseline="0" dirty="0" err="1"/>
            <a:t>dengan</a:t>
          </a:r>
          <a:r>
            <a:rPr lang="en-US" baseline="0" dirty="0"/>
            <a:t> </a:t>
          </a:r>
          <a:r>
            <a:rPr lang="en-US" baseline="0" dirty="0" err="1"/>
            <a:t>baik</a:t>
          </a:r>
          <a:r>
            <a:rPr lang="en-US" baseline="0" dirty="0"/>
            <a:t> </a:t>
          </a:r>
          <a:r>
            <a:rPr lang="en-US" baseline="0" dirty="0" err="1"/>
            <a:t>dari</a:t>
          </a:r>
          <a:r>
            <a:rPr lang="en-US" baseline="0" dirty="0"/>
            <a:t> </a:t>
          </a:r>
          <a:r>
            <a:rPr lang="en-US" baseline="0" dirty="0" err="1"/>
            <a:t>segi</a:t>
          </a:r>
          <a:r>
            <a:rPr lang="en-US" baseline="0" dirty="0"/>
            <a:t> </a:t>
          </a:r>
          <a:r>
            <a:rPr lang="en-US" baseline="0" dirty="0" err="1"/>
            <a:t>kemanan</a:t>
          </a:r>
          <a:r>
            <a:rPr lang="en-US" baseline="0" dirty="0"/>
            <a:t> </a:t>
          </a:r>
          <a:r>
            <a:rPr lang="en-US" baseline="0" dirty="0" err="1"/>
            <a:t>ataupun</a:t>
          </a:r>
          <a:r>
            <a:rPr lang="en-US" baseline="0" dirty="0"/>
            <a:t> </a:t>
          </a:r>
          <a:r>
            <a:rPr lang="en-US" baseline="0" dirty="0" err="1"/>
            <a:t>kecepatan</a:t>
          </a:r>
          <a:r>
            <a:rPr lang="en-US" baseline="0" dirty="0"/>
            <a:t> </a:t>
          </a:r>
          <a:r>
            <a:rPr lang="en-US" baseline="0" dirty="0" err="1"/>
            <a:t>dalam</a:t>
          </a:r>
          <a:r>
            <a:rPr lang="en-US" baseline="0" dirty="0"/>
            <a:t> </a:t>
          </a:r>
          <a:r>
            <a:rPr lang="en-US" baseline="0" dirty="0" err="1"/>
            <a:t>jaringannya</a:t>
          </a: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6.</a:t>
          </a:r>
          <a:r>
            <a:rPr lang="en-US" baseline="0" dirty="0"/>
            <a:t> </a:t>
          </a:r>
          <a:r>
            <a:rPr lang="en-US" baseline="0" dirty="0" err="1"/>
            <a:t>Dokumentasi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 </a:t>
          </a:r>
          <a:r>
            <a:rPr lang="en-US" dirty="0" err="1"/>
            <a:t>Membuat</a:t>
          </a:r>
          <a:r>
            <a:rPr lang="en-US" dirty="0"/>
            <a:t> </a:t>
          </a:r>
          <a:r>
            <a:rPr lang="en-US" dirty="0" err="1"/>
            <a:t>laporan</a:t>
          </a:r>
          <a:r>
            <a:rPr lang="en-US" dirty="0"/>
            <a:t>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tentang</a:t>
          </a:r>
          <a:r>
            <a:rPr lang="en-US" dirty="0"/>
            <a:t> </a:t>
          </a:r>
          <a:r>
            <a:rPr lang="en-US" dirty="0" err="1"/>
            <a:t>jaringan</a:t>
          </a:r>
          <a:r>
            <a:rPr lang="en-US" dirty="0"/>
            <a:t>  WAN </a:t>
          </a:r>
          <a:r>
            <a:rPr lang="en-US" dirty="0" err="1"/>
            <a:t>nya</a:t>
          </a:r>
          <a:r>
            <a:rPr lang="en-US" dirty="0"/>
            <a:t>, </a:t>
          </a:r>
          <a:r>
            <a:rPr lang="en-US" dirty="0" err="1"/>
            <a:t>tentang</a:t>
          </a:r>
          <a:r>
            <a:rPr lang="en-US" dirty="0"/>
            <a:t> </a:t>
          </a:r>
          <a:r>
            <a:rPr lang="en-US" dirty="0" err="1"/>
            <a:t>apa</a:t>
          </a:r>
          <a:r>
            <a:rPr lang="en-US" dirty="0"/>
            <a:t> </a:t>
          </a:r>
          <a:r>
            <a:rPr lang="en-US" dirty="0" err="1"/>
            <a:t>saja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 yang </a:t>
          </a:r>
          <a:r>
            <a:rPr lang="en-US" dirty="0" err="1"/>
            <a:t>digunakan</a:t>
          </a:r>
          <a:r>
            <a:rPr lang="en-US" dirty="0"/>
            <a:t>, </a:t>
          </a:r>
          <a:r>
            <a:rPr lang="en-US" dirty="0" err="1"/>
            <a:t>keamanan</a:t>
          </a:r>
          <a:r>
            <a:rPr lang="en-US" dirty="0"/>
            <a:t> yang </a:t>
          </a:r>
          <a:r>
            <a:rPr lang="en-US" dirty="0" err="1"/>
            <a:t>dimilikinya</a:t>
          </a:r>
          <a:r>
            <a:rPr lang="en-US" dirty="0"/>
            <a:t>, </a:t>
          </a:r>
          <a:r>
            <a:rPr lang="en-US" dirty="0" err="1"/>
            <a:t>kecepatan</a:t>
          </a:r>
          <a:r>
            <a:rPr lang="en-US" dirty="0"/>
            <a:t> </a:t>
          </a:r>
          <a:r>
            <a:rPr lang="en-US" dirty="0" err="1"/>
            <a:t>jaringannya</a:t>
          </a:r>
          <a:r>
            <a:rPr lang="en-US" dirty="0"/>
            <a:t>, dan IP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perangkatnya</a:t>
          </a:r>
          <a:r>
            <a:rPr lang="en-US" dirty="0"/>
            <a:t> 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NeighborX="448" custLinFactNeighborY="-29124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7. </a:t>
          </a:r>
          <a:r>
            <a:rPr lang="en-US" sz="1800" dirty="0" err="1"/>
            <a:t>Perawatan</a:t>
          </a:r>
          <a:r>
            <a:rPr lang="en-US" sz="1800" dirty="0"/>
            <a:t> WAN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Mengecek</a:t>
          </a:r>
          <a:r>
            <a:rPr lang="en-US" dirty="0"/>
            <a:t> </a:t>
          </a:r>
          <a:r>
            <a:rPr lang="en-US" dirty="0" err="1"/>
            <a:t>keamanan</a:t>
          </a:r>
          <a:r>
            <a:rPr lang="en-US" dirty="0"/>
            <a:t>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, </a:t>
          </a:r>
          <a:r>
            <a:rPr lang="en-US" dirty="0" err="1"/>
            <a:t>mengecek</a:t>
          </a:r>
          <a:r>
            <a:rPr lang="en-US" dirty="0"/>
            <a:t> IP </a:t>
          </a:r>
          <a:r>
            <a:rPr lang="en-US" dirty="0" err="1"/>
            <a:t>setiap</a:t>
          </a:r>
          <a:r>
            <a:rPr lang="en-US" dirty="0"/>
            <a:t> </a:t>
          </a:r>
          <a:r>
            <a:rPr lang="en-US" dirty="0" err="1"/>
            <a:t>perangkat</a:t>
          </a:r>
          <a:r>
            <a:rPr lang="en-US" dirty="0"/>
            <a:t>, </a:t>
          </a:r>
          <a:r>
            <a:rPr lang="en-US" dirty="0" err="1"/>
            <a:t>mengecek</a:t>
          </a:r>
          <a:r>
            <a:rPr lang="en-US" dirty="0"/>
            <a:t> </a:t>
          </a:r>
          <a:r>
            <a:rPr lang="en-US" dirty="0" err="1"/>
            <a:t>kecepatan</a:t>
          </a:r>
          <a:r>
            <a:rPr lang="en-US" dirty="0"/>
            <a:t> </a:t>
          </a:r>
          <a:r>
            <a:rPr lang="en-US" dirty="0" err="1"/>
            <a:t>jaringan</a:t>
          </a:r>
          <a:r>
            <a:rPr lang="en-US" dirty="0"/>
            <a:t> WAN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 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X="135662" custLinFactNeighborX="200000" custLinFactNeighborY="-187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X="17482" custLinFactNeighborX="100000" custLinFactNeighborY="-10198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X="17482" custLinFactNeighborX="100000" custLinFactNeighborY="-4365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ScaleX="250430" custScaleY="254674" custLinFactX="117461" custLinFactNeighborX="200000" custLinFactNeighborY="312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FlipVert="0" custScaleX="256666" custScaleY="239950" custLinFactX="-300000" custLinFactNeighborX="-345960" custLinFactNeighborY="3244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LinFactNeighborX="120" custLinFactNeighborY="-13604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28256"/>
          <a:ext cx="1079788" cy="1063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248922"/>
          <a:ext cx="3085109" cy="555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1. </a:t>
          </a:r>
          <a:r>
            <a:rPr lang="en-US" sz="1800" kern="1200" dirty="0" err="1"/>
            <a:t>Perencanaan</a:t>
          </a:r>
          <a:r>
            <a:rPr lang="en-US" sz="1800" kern="1200" dirty="0"/>
            <a:t> </a:t>
          </a:r>
          <a:r>
            <a:rPr lang="en-US" sz="1800" kern="1200" dirty="0" err="1"/>
            <a:t>Arsitektur</a:t>
          </a:r>
          <a:r>
            <a:rPr lang="en-US" sz="1800" kern="1200" dirty="0"/>
            <a:t> </a:t>
          </a:r>
          <a:r>
            <a:rPr lang="en-US" sz="1800" kern="1200" dirty="0" err="1"/>
            <a:t>Jaringan</a:t>
          </a:r>
          <a:endParaRPr lang="en-US" sz="1800" kern="1200" dirty="0"/>
        </a:p>
      </dsp:txBody>
      <dsp:txXfrm>
        <a:off x="9279" y="1248922"/>
        <a:ext cx="3085109" cy="555959"/>
      </dsp:txXfrm>
    </dsp:sp>
    <dsp:sp modelId="{DD091D0A-5A25-4241-91F3-18D32B0BDD4F}">
      <dsp:nvSpPr>
        <dsp:cNvPr id="0" name=""/>
        <dsp:cNvSpPr/>
      </dsp:nvSpPr>
      <dsp:spPr>
        <a:xfrm>
          <a:off x="9279" y="1878046"/>
          <a:ext cx="3085109" cy="1808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Tentukan</a:t>
          </a:r>
          <a:r>
            <a:rPr lang="en-US" sz="1400" kern="1200" dirty="0"/>
            <a:t> </a:t>
          </a:r>
          <a:r>
            <a:rPr lang="en-US" sz="1400" kern="1200" dirty="0" err="1"/>
            <a:t>tujuan</a:t>
          </a:r>
          <a:r>
            <a:rPr lang="en-US" sz="1400" kern="1200" dirty="0"/>
            <a:t> </a:t>
          </a:r>
          <a:r>
            <a:rPr lang="en-US" sz="1400" kern="1200" dirty="0" err="1"/>
            <a:t>dari</a:t>
          </a:r>
          <a:r>
            <a:rPr lang="en-US" sz="1400" kern="1200" dirty="0"/>
            <a:t> </a:t>
          </a:r>
          <a:r>
            <a:rPr lang="en-US" sz="1400" kern="1200" dirty="0" err="1"/>
            <a:t>memasang</a:t>
          </a:r>
          <a:r>
            <a:rPr lang="en-US" sz="1400" kern="1200" dirty="0"/>
            <a:t> WAN, </a:t>
          </a:r>
          <a:r>
            <a:rPr lang="en-US" sz="1400" kern="1200" dirty="0" err="1"/>
            <a:t>mau</a:t>
          </a:r>
          <a:r>
            <a:rPr lang="en-US" sz="1400" kern="1200" dirty="0"/>
            <a:t> </a:t>
          </a:r>
          <a:r>
            <a:rPr lang="en-US" sz="1400" kern="1200" dirty="0" err="1"/>
            <a:t>menggunakan</a:t>
          </a:r>
          <a:r>
            <a:rPr lang="en-US" sz="1400" kern="1200" dirty="0"/>
            <a:t> WAN </a:t>
          </a:r>
          <a:r>
            <a:rPr lang="en-US" sz="1400" kern="1200" dirty="0" err="1"/>
            <a:t>sebagai</a:t>
          </a:r>
          <a:r>
            <a:rPr lang="en-US" sz="1400" kern="1200" dirty="0"/>
            <a:t> </a:t>
          </a:r>
          <a:r>
            <a:rPr lang="en-US" sz="1400" kern="1200" dirty="0" err="1"/>
            <a:t>apa</a:t>
          </a:r>
          <a:r>
            <a:rPr lang="en-US" sz="1400" kern="1200" dirty="0"/>
            <a:t>, wilayah yang </a:t>
          </a:r>
          <a:r>
            <a:rPr lang="en-US" sz="1400" kern="1200" dirty="0" err="1"/>
            <a:t>dicakup</a:t>
          </a:r>
          <a:r>
            <a:rPr lang="en-US" sz="1400" kern="1200" dirty="0"/>
            <a:t> </a:t>
          </a:r>
          <a:r>
            <a:rPr lang="en-US" sz="1400" kern="1200" dirty="0" err="1"/>
            <a:t>berapa</a:t>
          </a:r>
          <a:r>
            <a:rPr lang="en-US" sz="1400" kern="1200" dirty="0"/>
            <a:t> </a:t>
          </a:r>
          <a:r>
            <a:rPr lang="en-US" sz="1400" kern="1200" dirty="0" err="1"/>
            <a:t>luasnya</a:t>
          </a:r>
          <a:r>
            <a:rPr lang="en-US" sz="1400" kern="1200" dirty="0"/>
            <a:t>.</a:t>
          </a:r>
        </a:p>
      </dsp:txBody>
      <dsp:txXfrm>
        <a:off x="9279" y="1878046"/>
        <a:ext cx="3085109" cy="1808447"/>
      </dsp:txXfrm>
    </dsp:sp>
    <dsp:sp modelId="{210823F6-AC1A-46E3-9D99-A319DF497539}">
      <dsp:nvSpPr>
        <dsp:cNvPr id="0" name=""/>
        <dsp:cNvSpPr/>
      </dsp:nvSpPr>
      <dsp:spPr>
        <a:xfrm>
          <a:off x="4636943" y="28256"/>
          <a:ext cx="1079788" cy="1063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248922"/>
          <a:ext cx="3085109" cy="555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2. </a:t>
          </a:r>
          <a:r>
            <a:rPr lang="en-US" sz="1900" kern="1200" dirty="0" err="1"/>
            <a:t>Pemilihan</a:t>
          </a:r>
          <a:r>
            <a:rPr lang="en-US" sz="1900" kern="1200" dirty="0"/>
            <a:t> </a:t>
          </a:r>
          <a:r>
            <a:rPr lang="en-US" sz="1900" kern="1200" dirty="0" err="1"/>
            <a:t>perangkat</a:t>
          </a:r>
          <a:endParaRPr lang="en-US" sz="1900" kern="1200" dirty="0"/>
        </a:p>
      </dsp:txBody>
      <dsp:txXfrm>
        <a:off x="3634282" y="1248922"/>
        <a:ext cx="3085109" cy="555959"/>
      </dsp:txXfrm>
    </dsp:sp>
    <dsp:sp modelId="{7CD40649-A74C-4AD8-B9D0-2573A1955C91}">
      <dsp:nvSpPr>
        <dsp:cNvPr id="0" name=""/>
        <dsp:cNvSpPr/>
      </dsp:nvSpPr>
      <dsp:spPr>
        <a:xfrm>
          <a:off x="3634282" y="1878046"/>
          <a:ext cx="3085109" cy="1808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Memilih</a:t>
          </a:r>
          <a:r>
            <a:rPr lang="en-US" sz="1400" kern="1200" dirty="0"/>
            <a:t> </a:t>
          </a:r>
          <a:r>
            <a:rPr lang="en-US" sz="1400" kern="1200" dirty="0" err="1"/>
            <a:t>berapa</a:t>
          </a:r>
          <a:r>
            <a:rPr lang="en-US" sz="1400" kern="1200" dirty="0"/>
            <a:t> </a:t>
          </a:r>
          <a:r>
            <a:rPr lang="en-US" sz="1400" kern="1200" dirty="0" err="1"/>
            <a:t>banyak</a:t>
          </a:r>
          <a:r>
            <a:rPr lang="en-US" sz="1400" kern="1200" dirty="0"/>
            <a:t> </a:t>
          </a:r>
          <a:r>
            <a:rPr lang="en-US" sz="1400" kern="1200" dirty="0" err="1"/>
            <a:t>perangkat</a:t>
          </a:r>
          <a:r>
            <a:rPr lang="en-US" sz="1400" kern="1200" dirty="0"/>
            <a:t> yang </a:t>
          </a:r>
          <a:r>
            <a:rPr lang="en-US" sz="1400" kern="1200" dirty="0" err="1"/>
            <a:t>digunakan</a:t>
          </a:r>
          <a:r>
            <a:rPr lang="en-US" sz="1400" kern="1200" dirty="0"/>
            <a:t> </a:t>
          </a:r>
          <a:r>
            <a:rPr lang="en-US" sz="1400" kern="1200" dirty="0" err="1"/>
            <a:t>dalam</a:t>
          </a:r>
          <a:r>
            <a:rPr lang="en-US" sz="1400" kern="1200" dirty="0"/>
            <a:t> WAN, Kabel yang </a:t>
          </a:r>
          <a:r>
            <a:rPr lang="en-US" sz="1400" kern="1200" dirty="0" err="1"/>
            <a:t>digunakan</a:t>
          </a:r>
          <a:r>
            <a:rPr lang="en-US" sz="1400" kern="1200" dirty="0"/>
            <a:t> </a:t>
          </a:r>
          <a:r>
            <a:rPr lang="en-US" sz="1400" kern="1200" dirty="0" err="1"/>
            <a:t>ataupun</a:t>
          </a:r>
          <a:r>
            <a:rPr lang="en-US" sz="1400" kern="1200" dirty="0"/>
            <a:t> </a:t>
          </a:r>
          <a:r>
            <a:rPr lang="en-US" sz="1400" kern="1200" dirty="0" err="1"/>
            <a:t>perangkat</a:t>
          </a:r>
          <a:r>
            <a:rPr lang="en-US" sz="1400" kern="1200" dirty="0"/>
            <a:t> wireless yang </a:t>
          </a:r>
          <a:r>
            <a:rPr lang="en-US" sz="1400" kern="1200" dirty="0" err="1"/>
            <a:t>menghubungkannya</a:t>
          </a:r>
          <a:endParaRPr lang="en-US" sz="1400" kern="1200" dirty="0"/>
        </a:p>
      </dsp:txBody>
      <dsp:txXfrm>
        <a:off x="3634282" y="1878046"/>
        <a:ext cx="3085109" cy="1808447"/>
      </dsp:txXfrm>
    </dsp:sp>
    <dsp:sp modelId="{B0A3ABD2-C471-4A21-8AEF-3843C86919E1}">
      <dsp:nvSpPr>
        <dsp:cNvPr id="0" name=""/>
        <dsp:cNvSpPr/>
      </dsp:nvSpPr>
      <dsp:spPr>
        <a:xfrm>
          <a:off x="8261946" y="28256"/>
          <a:ext cx="1079788" cy="1063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248922"/>
          <a:ext cx="3085109" cy="555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3. </a:t>
          </a:r>
          <a:r>
            <a:rPr lang="en-US" sz="1900" kern="1200" dirty="0" err="1"/>
            <a:t>Penginstalan</a:t>
          </a:r>
          <a:r>
            <a:rPr lang="en-US" sz="1900" kern="1200" dirty="0"/>
            <a:t> </a:t>
          </a:r>
          <a:r>
            <a:rPr lang="en-US" sz="1900" kern="1200" dirty="0" err="1"/>
            <a:t>perangkat</a:t>
          </a:r>
          <a:endParaRPr lang="en-US" sz="1900" kern="1200" dirty="0"/>
        </a:p>
      </dsp:txBody>
      <dsp:txXfrm>
        <a:off x="7259286" y="1248922"/>
        <a:ext cx="3085109" cy="555959"/>
      </dsp:txXfrm>
    </dsp:sp>
    <dsp:sp modelId="{6418EBED-F111-425B-8EE2-06B8B2297A68}">
      <dsp:nvSpPr>
        <dsp:cNvPr id="0" name=""/>
        <dsp:cNvSpPr/>
      </dsp:nvSpPr>
      <dsp:spPr>
        <a:xfrm>
          <a:off x="7268047" y="1606543"/>
          <a:ext cx="3085109" cy="1808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 - </a:t>
          </a:r>
          <a:r>
            <a:rPr lang="en-US" sz="1400" kern="1200" dirty="0" err="1"/>
            <a:t>Pemilihan</a:t>
          </a:r>
          <a:r>
            <a:rPr lang="en-US" sz="1400" kern="1200" dirty="0"/>
            <a:t> </a:t>
          </a:r>
          <a:r>
            <a:rPr lang="en-US" sz="1400" kern="1200" dirty="0" err="1"/>
            <a:t>lokasi</a:t>
          </a:r>
          <a:r>
            <a:rPr lang="en-US" sz="1400" kern="1200" dirty="0"/>
            <a:t> </a:t>
          </a:r>
          <a:r>
            <a:rPr lang="en-US" sz="1400" kern="1200" dirty="0" err="1"/>
            <a:t>untuk</a:t>
          </a:r>
          <a:r>
            <a:rPr lang="en-US" sz="1400" kern="1200" dirty="0"/>
            <a:t> </a:t>
          </a:r>
          <a:r>
            <a:rPr lang="en-US" sz="1400" kern="1200" dirty="0" err="1"/>
            <a:t>menaruh</a:t>
          </a:r>
          <a:r>
            <a:rPr lang="en-US" sz="1400" kern="1200" dirty="0"/>
            <a:t> </a:t>
          </a:r>
          <a:r>
            <a:rPr lang="en-US" sz="1400" kern="1200" dirty="0" err="1"/>
            <a:t>perangkat</a:t>
          </a:r>
          <a:r>
            <a:rPr lang="en-US" sz="1400" kern="1200" dirty="0"/>
            <a:t> yang </a:t>
          </a:r>
          <a:r>
            <a:rPr lang="en-US" sz="1400" kern="1200" dirty="0" err="1"/>
            <a:t>dibutuhkan</a:t>
          </a:r>
          <a:r>
            <a:rPr lang="en-US" sz="1400" kern="1200" dirty="0"/>
            <a:t>, </a:t>
          </a:r>
          <a:r>
            <a:rPr lang="en-US" sz="1400" kern="1200" dirty="0" err="1"/>
            <a:t>misalnya</a:t>
          </a:r>
          <a:r>
            <a:rPr lang="en-US" sz="1400" kern="1200" dirty="0"/>
            <a:t> di </a:t>
          </a:r>
          <a:r>
            <a:rPr lang="en-US" sz="1400" kern="1200" dirty="0" err="1"/>
            <a:t>atas</a:t>
          </a:r>
          <a:r>
            <a:rPr lang="en-US" sz="1400" kern="1200" dirty="0"/>
            <a:t> </a:t>
          </a:r>
          <a:r>
            <a:rPr lang="en-US" sz="1400" kern="1200" dirty="0" err="1"/>
            <a:t>rak</a:t>
          </a:r>
          <a:r>
            <a:rPr lang="en-US" sz="1400" kern="1200" dirty="0"/>
            <a:t> </a:t>
          </a:r>
          <a:r>
            <a:rPr lang="en-US" sz="1400" kern="1200" dirty="0" err="1"/>
            <a:t>meja</a:t>
          </a:r>
          <a:r>
            <a:rPr lang="en-US" sz="1400" kern="1200" dirty="0"/>
            <a:t> </a:t>
          </a:r>
          <a:r>
            <a:rPr lang="en-US" sz="1400" kern="1200" dirty="0" err="1"/>
            <a:t>ruang</a:t>
          </a:r>
          <a:r>
            <a:rPr lang="en-US" sz="1400" kern="1200" dirty="0"/>
            <a:t> lab </a:t>
          </a:r>
          <a:r>
            <a:rPr lang="en-US" sz="1400" kern="1200" dirty="0" err="1"/>
            <a:t>kom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Pemilihan</a:t>
          </a:r>
          <a:r>
            <a:rPr lang="en-US" sz="1400" kern="1200" dirty="0"/>
            <a:t> </a:t>
          </a:r>
          <a:r>
            <a:rPr lang="en-US" sz="1400" kern="1200" dirty="0" err="1"/>
            <a:t>topologi</a:t>
          </a:r>
          <a:r>
            <a:rPr lang="en-US" sz="1400" kern="1200" dirty="0"/>
            <a:t>, </a:t>
          </a:r>
          <a:r>
            <a:rPr lang="en-US" sz="1400" kern="1200" dirty="0" err="1"/>
            <a:t>untuk</a:t>
          </a:r>
          <a:r>
            <a:rPr lang="en-US" sz="1400" kern="1200" dirty="0"/>
            <a:t> WAN </a:t>
          </a:r>
          <a:r>
            <a:rPr lang="en-US" sz="1400" kern="1200" dirty="0" err="1"/>
            <a:t>topologi</a:t>
          </a:r>
          <a:r>
            <a:rPr lang="en-US" sz="1400" kern="1200" dirty="0"/>
            <a:t> yang </a:t>
          </a:r>
          <a:r>
            <a:rPr lang="en-US" sz="1400" kern="1200" dirty="0" err="1"/>
            <a:t>sering</a:t>
          </a:r>
          <a:r>
            <a:rPr lang="en-US" sz="1400" kern="1200" dirty="0"/>
            <a:t> </a:t>
          </a:r>
          <a:r>
            <a:rPr lang="en-US" sz="1400" kern="1200" dirty="0" err="1"/>
            <a:t>digunakan</a:t>
          </a:r>
          <a:r>
            <a:rPr lang="en-US" sz="1400" kern="1200" dirty="0"/>
            <a:t> </a:t>
          </a:r>
          <a:r>
            <a:rPr lang="en-US" sz="1400" kern="1200" dirty="0" err="1"/>
            <a:t>topologi</a:t>
          </a:r>
          <a:r>
            <a:rPr lang="en-US" sz="1400" kern="1200" dirty="0"/>
            <a:t> star </a:t>
          </a:r>
          <a:r>
            <a:rPr lang="en-US" sz="1400" kern="1200" dirty="0" err="1"/>
            <a:t>dimana</a:t>
          </a:r>
          <a:r>
            <a:rPr lang="en-US" sz="1400" kern="1200" dirty="0"/>
            <a:t> </a:t>
          </a:r>
          <a:r>
            <a:rPr lang="en-US" sz="1400" kern="1200" dirty="0" err="1"/>
            <a:t>setiap</a:t>
          </a:r>
          <a:r>
            <a:rPr lang="en-US" sz="1400" kern="1200" dirty="0"/>
            <a:t> LAN </a:t>
          </a:r>
          <a:r>
            <a:rPr lang="en-US" sz="1400" kern="1200" dirty="0" err="1"/>
            <a:t>dihubungkan</a:t>
          </a:r>
          <a:r>
            <a:rPr lang="en-US" sz="1400" kern="1200" dirty="0"/>
            <a:t> </a:t>
          </a:r>
          <a:r>
            <a:rPr lang="en-US" sz="1400" kern="1200" dirty="0" err="1"/>
            <a:t>ke</a:t>
          </a:r>
          <a:r>
            <a:rPr lang="en-US" sz="1400" kern="1200" dirty="0"/>
            <a:t> 1 </a:t>
          </a:r>
          <a:r>
            <a:rPr lang="en-US" sz="1400" kern="1200" dirty="0" err="1"/>
            <a:t>titik</a:t>
          </a:r>
          <a:r>
            <a:rPr lang="en-US" sz="1400" kern="1200" dirty="0"/>
            <a:t> </a:t>
          </a:r>
          <a:r>
            <a:rPr lang="en-US" sz="1400" kern="1200" dirty="0" err="1"/>
            <a:t>atau</a:t>
          </a:r>
          <a:r>
            <a:rPr lang="en-US" sz="1400" kern="1200" dirty="0"/>
            <a:t> 1 router</a:t>
          </a:r>
        </a:p>
      </dsp:txBody>
      <dsp:txXfrm>
        <a:off x="7268047" y="1606543"/>
        <a:ext cx="3085109" cy="1808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6007" y="79785"/>
          <a:ext cx="1078733" cy="1033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4325" y="1266062"/>
          <a:ext cx="3082096" cy="59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4. </a:t>
          </a:r>
          <a:r>
            <a:rPr lang="en-US" sz="2000" kern="1200" dirty="0" err="1"/>
            <a:t>Konfigurasi</a:t>
          </a:r>
          <a:r>
            <a:rPr lang="en-US" sz="2000" kern="1200" dirty="0"/>
            <a:t> </a:t>
          </a:r>
          <a:r>
            <a:rPr lang="en-US" sz="2000" kern="1200" dirty="0" err="1"/>
            <a:t>perangkat</a:t>
          </a:r>
          <a:r>
            <a:rPr lang="en-US" sz="2000" kern="1200" dirty="0"/>
            <a:t> </a:t>
          </a:r>
          <a:r>
            <a:rPr lang="en-US" sz="2000" kern="1200" dirty="0" err="1"/>
            <a:t>keras</a:t>
          </a:r>
          <a:endParaRPr lang="en-US" sz="2000" kern="1200" dirty="0"/>
        </a:p>
      </dsp:txBody>
      <dsp:txXfrm>
        <a:off x="14325" y="1266062"/>
        <a:ext cx="3082096" cy="595712"/>
      </dsp:txXfrm>
    </dsp:sp>
    <dsp:sp modelId="{DD091D0A-5A25-4241-91F3-18D32B0BDD4F}">
      <dsp:nvSpPr>
        <dsp:cNvPr id="0" name=""/>
        <dsp:cNvSpPr/>
      </dsp:nvSpPr>
      <dsp:spPr>
        <a:xfrm>
          <a:off x="14325" y="1932878"/>
          <a:ext cx="3082096" cy="170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Mengatur</a:t>
          </a:r>
          <a:r>
            <a:rPr lang="en-US" sz="1700" kern="1200" dirty="0"/>
            <a:t> </a:t>
          </a:r>
          <a:r>
            <a:rPr lang="en-US" sz="1700" kern="1200" dirty="0" err="1"/>
            <a:t>atau</a:t>
          </a:r>
          <a:r>
            <a:rPr lang="en-US" sz="1700" kern="1200" dirty="0"/>
            <a:t> </a:t>
          </a:r>
          <a:r>
            <a:rPr lang="en-US" sz="1700" kern="1200" dirty="0" err="1"/>
            <a:t>mensetting</a:t>
          </a:r>
          <a:r>
            <a:rPr lang="en-US" sz="1700" kern="1200" dirty="0"/>
            <a:t> </a:t>
          </a:r>
          <a:r>
            <a:rPr lang="en-US" sz="1700" kern="1200" dirty="0" err="1"/>
            <a:t>setiap</a:t>
          </a:r>
          <a:r>
            <a:rPr lang="en-US" sz="1700" kern="1200" dirty="0"/>
            <a:t> </a:t>
          </a:r>
          <a:r>
            <a:rPr lang="en-US" sz="1700" kern="1200" dirty="0" err="1"/>
            <a:t>perangkat</a:t>
          </a:r>
          <a:r>
            <a:rPr lang="en-US" sz="1700" kern="1200" dirty="0"/>
            <a:t> </a:t>
          </a:r>
          <a:r>
            <a:rPr lang="en-US" sz="1700" kern="1200" dirty="0" err="1"/>
            <a:t>keras</a:t>
          </a:r>
          <a:r>
            <a:rPr lang="en-US" sz="1700" kern="1200" dirty="0"/>
            <a:t> </a:t>
          </a:r>
          <a:r>
            <a:rPr lang="en-US" sz="1700" kern="1200" dirty="0" err="1"/>
            <a:t>baik</a:t>
          </a:r>
          <a:r>
            <a:rPr lang="en-US" sz="1700" kern="1200" dirty="0"/>
            <a:t> </a:t>
          </a:r>
          <a:r>
            <a:rPr lang="en-US" sz="1700" kern="1200" dirty="0" err="1"/>
            <a:t>mensetting</a:t>
          </a:r>
          <a:r>
            <a:rPr lang="en-US" sz="1700" kern="1200" dirty="0"/>
            <a:t> IP </a:t>
          </a:r>
          <a:r>
            <a:rPr lang="en-US" sz="1700" kern="1200" dirty="0" err="1"/>
            <a:t>ataupun</a:t>
          </a:r>
          <a:r>
            <a:rPr lang="en-US" sz="1700" kern="1200" dirty="0"/>
            <a:t> </a:t>
          </a:r>
          <a:r>
            <a:rPr lang="en-US" sz="1700" kern="1200" dirty="0" err="1"/>
            <a:t>keamanan</a:t>
          </a:r>
          <a:r>
            <a:rPr lang="en-US" sz="1700" kern="1200" dirty="0"/>
            <a:t> </a:t>
          </a:r>
          <a:r>
            <a:rPr lang="en-US" sz="1700" kern="1200" dirty="0" err="1"/>
            <a:t>dari</a:t>
          </a:r>
          <a:r>
            <a:rPr lang="en-US" sz="1700" kern="1200" dirty="0"/>
            <a:t> </a:t>
          </a:r>
          <a:r>
            <a:rPr lang="en-US" sz="1700" kern="1200" dirty="0" err="1"/>
            <a:t>setiap</a:t>
          </a:r>
          <a:r>
            <a:rPr lang="en-US" sz="1700" kern="1200" dirty="0"/>
            <a:t> </a:t>
          </a:r>
          <a:r>
            <a:rPr lang="en-US" sz="1700" kern="1200" dirty="0" err="1"/>
            <a:t>perangkat</a:t>
          </a:r>
          <a:endParaRPr lang="en-US" sz="1700" kern="1200" dirty="0"/>
        </a:p>
      </dsp:txBody>
      <dsp:txXfrm>
        <a:off x="14325" y="1932878"/>
        <a:ext cx="3082096" cy="1702085"/>
      </dsp:txXfrm>
    </dsp:sp>
    <dsp:sp modelId="{210823F6-AC1A-46E3-9D99-A319DF497539}">
      <dsp:nvSpPr>
        <dsp:cNvPr id="0" name=""/>
        <dsp:cNvSpPr/>
      </dsp:nvSpPr>
      <dsp:spPr>
        <a:xfrm>
          <a:off x="4637470" y="79785"/>
          <a:ext cx="1078733" cy="1033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5789" y="1266062"/>
          <a:ext cx="3082096" cy="59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5. Uji Coba</a:t>
          </a:r>
        </a:p>
      </dsp:txBody>
      <dsp:txXfrm>
        <a:off x="3635789" y="1266062"/>
        <a:ext cx="3082096" cy="595712"/>
      </dsp:txXfrm>
    </dsp:sp>
    <dsp:sp modelId="{7CD40649-A74C-4AD8-B9D0-2573A1955C91}">
      <dsp:nvSpPr>
        <dsp:cNvPr id="0" name=""/>
        <dsp:cNvSpPr/>
      </dsp:nvSpPr>
      <dsp:spPr>
        <a:xfrm>
          <a:off x="3635789" y="1932878"/>
          <a:ext cx="3082096" cy="170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Menguji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coba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apakah</a:t>
          </a:r>
          <a:r>
            <a:rPr lang="en-US" sz="1700" kern="1200" baseline="0" dirty="0"/>
            <a:t> WAN </a:t>
          </a:r>
          <a:r>
            <a:rPr lang="en-US" sz="1700" kern="1200" baseline="0" dirty="0" err="1"/>
            <a:t>tersebut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berfungsi</a:t>
          </a:r>
          <a:r>
            <a:rPr lang="en-US" sz="1700" kern="1200" baseline="0" dirty="0"/>
            <a:t>  </a:t>
          </a:r>
          <a:r>
            <a:rPr lang="en-US" sz="1700" kern="1200" baseline="0" dirty="0" err="1"/>
            <a:t>dengan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baik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dari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segi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kemanan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ataupun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kecepatan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dalam</a:t>
          </a:r>
          <a:r>
            <a:rPr lang="en-US" sz="1700" kern="1200" baseline="0" dirty="0"/>
            <a:t> </a:t>
          </a:r>
          <a:r>
            <a:rPr lang="en-US" sz="1700" kern="1200" baseline="0" dirty="0" err="1"/>
            <a:t>jaringannya</a:t>
          </a:r>
          <a:endParaRPr lang="en-US" sz="1700" kern="1200" dirty="0"/>
        </a:p>
      </dsp:txBody>
      <dsp:txXfrm>
        <a:off x="3635789" y="1932878"/>
        <a:ext cx="3082096" cy="1702085"/>
      </dsp:txXfrm>
    </dsp:sp>
    <dsp:sp modelId="{B0A3ABD2-C471-4A21-8AEF-3843C86919E1}">
      <dsp:nvSpPr>
        <dsp:cNvPr id="0" name=""/>
        <dsp:cNvSpPr/>
      </dsp:nvSpPr>
      <dsp:spPr>
        <a:xfrm>
          <a:off x="8258933" y="79785"/>
          <a:ext cx="1078733" cy="1033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7252" y="1266062"/>
          <a:ext cx="3082096" cy="59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6.</a:t>
          </a:r>
          <a:r>
            <a:rPr lang="en-US" sz="2300" kern="1200" baseline="0" dirty="0"/>
            <a:t> </a:t>
          </a:r>
          <a:r>
            <a:rPr lang="en-US" sz="2300" kern="1200" baseline="0" dirty="0" err="1"/>
            <a:t>Dokumentasi</a:t>
          </a:r>
          <a:endParaRPr lang="en-US" sz="2300" kern="1200" dirty="0"/>
        </a:p>
      </dsp:txBody>
      <dsp:txXfrm>
        <a:off x="7257252" y="1266062"/>
        <a:ext cx="3082096" cy="595712"/>
      </dsp:txXfrm>
    </dsp:sp>
    <dsp:sp modelId="{6418EBED-F111-425B-8EE2-06B8B2297A68}">
      <dsp:nvSpPr>
        <dsp:cNvPr id="0" name=""/>
        <dsp:cNvSpPr/>
      </dsp:nvSpPr>
      <dsp:spPr>
        <a:xfrm>
          <a:off x="7271060" y="1437163"/>
          <a:ext cx="3082096" cy="170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</a:t>
          </a:r>
          <a:r>
            <a:rPr lang="en-US" sz="1700" kern="1200" dirty="0" err="1"/>
            <a:t>Membuat</a:t>
          </a:r>
          <a:r>
            <a:rPr lang="en-US" sz="1700" kern="1200" dirty="0"/>
            <a:t> </a:t>
          </a:r>
          <a:r>
            <a:rPr lang="en-US" sz="1700" kern="1200" dirty="0" err="1"/>
            <a:t>laporan</a:t>
          </a:r>
          <a:r>
            <a:rPr lang="en-US" sz="1700" kern="1200" dirty="0"/>
            <a:t> </a:t>
          </a:r>
          <a:r>
            <a:rPr lang="en-US" sz="1700" kern="1200" dirty="0" err="1"/>
            <a:t>akan</a:t>
          </a:r>
          <a:r>
            <a:rPr lang="en-US" sz="1700" kern="1200" dirty="0"/>
            <a:t> </a:t>
          </a:r>
          <a:r>
            <a:rPr lang="en-US" sz="1700" kern="1200" dirty="0" err="1"/>
            <a:t>tentang</a:t>
          </a:r>
          <a:r>
            <a:rPr lang="en-US" sz="1700" kern="1200" dirty="0"/>
            <a:t> </a:t>
          </a:r>
          <a:r>
            <a:rPr lang="en-US" sz="1700" kern="1200" dirty="0" err="1"/>
            <a:t>jaringan</a:t>
          </a:r>
          <a:r>
            <a:rPr lang="en-US" sz="1700" kern="1200" dirty="0"/>
            <a:t>  WAN </a:t>
          </a:r>
          <a:r>
            <a:rPr lang="en-US" sz="1700" kern="1200" dirty="0" err="1"/>
            <a:t>nya</a:t>
          </a:r>
          <a:r>
            <a:rPr lang="en-US" sz="1700" kern="1200" dirty="0"/>
            <a:t>, </a:t>
          </a:r>
          <a:r>
            <a:rPr lang="en-US" sz="1700" kern="1200" dirty="0" err="1"/>
            <a:t>tentang</a:t>
          </a:r>
          <a:r>
            <a:rPr lang="en-US" sz="1700" kern="1200" dirty="0"/>
            <a:t> </a:t>
          </a:r>
          <a:r>
            <a:rPr lang="en-US" sz="1700" kern="1200" dirty="0" err="1"/>
            <a:t>apa</a:t>
          </a:r>
          <a:r>
            <a:rPr lang="en-US" sz="1700" kern="1200" dirty="0"/>
            <a:t> </a:t>
          </a:r>
          <a:r>
            <a:rPr lang="en-US" sz="1700" kern="1200" dirty="0" err="1"/>
            <a:t>saja</a:t>
          </a:r>
          <a:r>
            <a:rPr lang="en-US" sz="1700" kern="1200" dirty="0"/>
            <a:t> </a:t>
          </a:r>
          <a:r>
            <a:rPr lang="en-US" sz="1700" kern="1200" dirty="0" err="1"/>
            <a:t>perangkat</a:t>
          </a:r>
          <a:r>
            <a:rPr lang="en-US" sz="1700" kern="1200" dirty="0"/>
            <a:t> yang </a:t>
          </a:r>
          <a:r>
            <a:rPr lang="en-US" sz="1700" kern="1200" dirty="0" err="1"/>
            <a:t>digunakan</a:t>
          </a:r>
          <a:r>
            <a:rPr lang="en-US" sz="1700" kern="1200" dirty="0"/>
            <a:t>, </a:t>
          </a:r>
          <a:r>
            <a:rPr lang="en-US" sz="1700" kern="1200" dirty="0" err="1"/>
            <a:t>keamanan</a:t>
          </a:r>
          <a:r>
            <a:rPr lang="en-US" sz="1700" kern="1200" dirty="0"/>
            <a:t> yang </a:t>
          </a:r>
          <a:r>
            <a:rPr lang="en-US" sz="1700" kern="1200" dirty="0" err="1"/>
            <a:t>dimilikinya</a:t>
          </a:r>
          <a:r>
            <a:rPr lang="en-US" sz="1700" kern="1200" dirty="0"/>
            <a:t>, </a:t>
          </a:r>
          <a:r>
            <a:rPr lang="en-US" sz="1700" kern="1200" dirty="0" err="1"/>
            <a:t>kecepatan</a:t>
          </a:r>
          <a:r>
            <a:rPr lang="en-US" sz="1700" kern="1200" dirty="0"/>
            <a:t> </a:t>
          </a:r>
          <a:r>
            <a:rPr lang="en-US" sz="1700" kern="1200" dirty="0" err="1"/>
            <a:t>jaringannya</a:t>
          </a:r>
          <a:r>
            <a:rPr lang="en-US" sz="1700" kern="1200" dirty="0"/>
            <a:t>, dan IP </a:t>
          </a:r>
          <a:r>
            <a:rPr lang="en-US" sz="1700" kern="1200" dirty="0" err="1"/>
            <a:t>setiap</a:t>
          </a:r>
          <a:r>
            <a:rPr lang="en-US" sz="1700" kern="1200" dirty="0"/>
            <a:t> </a:t>
          </a:r>
          <a:r>
            <a:rPr lang="en-US" sz="1700" kern="1200" dirty="0" err="1"/>
            <a:t>perangkatnya</a:t>
          </a:r>
          <a:r>
            <a:rPr lang="en-US" sz="1700" kern="1200" dirty="0"/>
            <a:t> </a:t>
          </a:r>
        </a:p>
      </dsp:txBody>
      <dsp:txXfrm>
        <a:off x="7271060" y="1437163"/>
        <a:ext cx="3082096" cy="1702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4636378" y="272725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3633727" y="1626935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7. </a:t>
          </a:r>
          <a:r>
            <a:rPr lang="en-US" sz="1800" kern="1200" dirty="0" err="1"/>
            <a:t>Perawatan</a:t>
          </a:r>
          <a:r>
            <a:rPr lang="en-US" sz="1800" kern="1200" dirty="0"/>
            <a:t> WAN</a:t>
          </a:r>
        </a:p>
      </dsp:txBody>
      <dsp:txXfrm>
        <a:off x="3633727" y="1626935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3633727" y="2146464"/>
          <a:ext cx="3085109" cy="104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Mengecek</a:t>
          </a:r>
          <a:r>
            <a:rPr lang="en-US" sz="1700" kern="1200" dirty="0"/>
            <a:t> </a:t>
          </a:r>
          <a:r>
            <a:rPr lang="en-US" sz="1700" kern="1200" dirty="0" err="1"/>
            <a:t>keamanan</a:t>
          </a:r>
          <a:r>
            <a:rPr lang="en-US" sz="1700" kern="1200" dirty="0"/>
            <a:t> </a:t>
          </a:r>
          <a:r>
            <a:rPr lang="en-US" sz="1700" kern="1200" dirty="0" err="1"/>
            <a:t>setiap</a:t>
          </a:r>
          <a:r>
            <a:rPr lang="en-US" sz="1700" kern="1200" dirty="0"/>
            <a:t> </a:t>
          </a:r>
          <a:r>
            <a:rPr lang="en-US" sz="1700" kern="1200" dirty="0" err="1"/>
            <a:t>perangkat</a:t>
          </a:r>
          <a:r>
            <a:rPr lang="en-US" sz="1700" kern="1200" dirty="0"/>
            <a:t>, </a:t>
          </a:r>
          <a:r>
            <a:rPr lang="en-US" sz="1700" kern="1200" dirty="0" err="1"/>
            <a:t>mengecek</a:t>
          </a:r>
          <a:r>
            <a:rPr lang="en-US" sz="1700" kern="1200" dirty="0"/>
            <a:t> IP </a:t>
          </a:r>
          <a:r>
            <a:rPr lang="en-US" sz="1700" kern="1200" dirty="0" err="1"/>
            <a:t>setiap</a:t>
          </a:r>
          <a:r>
            <a:rPr lang="en-US" sz="1700" kern="1200" dirty="0"/>
            <a:t> </a:t>
          </a:r>
          <a:r>
            <a:rPr lang="en-US" sz="1700" kern="1200" dirty="0" err="1"/>
            <a:t>perangkat</a:t>
          </a:r>
          <a:r>
            <a:rPr lang="en-US" sz="1700" kern="1200" dirty="0"/>
            <a:t>, </a:t>
          </a:r>
          <a:r>
            <a:rPr lang="en-US" sz="1700" kern="1200" dirty="0" err="1"/>
            <a:t>mengecek</a:t>
          </a:r>
          <a:r>
            <a:rPr lang="en-US" sz="1700" kern="1200" dirty="0"/>
            <a:t> </a:t>
          </a:r>
          <a:r>
            <a:rPr lang="en-US" sz="1700" kern="1200" dirty="0" err="1"/>
            <a:t>kecepatan</a:t>
          </a:r>
          <a:r>
            <a:rPr lang="en-US" sz="1700" kern="1200" dirty="0"/>
            <a:t> </a:t>
          </a:r>
          <a:r>
            <a:rPr lang="en-US" sz="1700" kern="1200" dirty="0" err="1"/>
            <a:t>jaringan</a:t>
          </a:r>
          <a:r>
            <a:rPr lang="en-US" sz="1700" kern="1200" dirty="0"/>
            <a:t> WAN</a:t>
          </a:r>
        </a:p>
      </dsp:txBody>
      <dsp:txXfrm>
        <a:off x="3633727" y="2146464"/>
        <a:ext cx="3085109" cy="1047081"/>
      </dsp:txXfrm>
    </dsp:sp>
    <dsp:sp modelId="{210823F6-AC1A-46E3-9D99-A319DF497539}">
      <dsp:nvSpPr>
        <dsp:cNvPr id="0" name=""/>
        <dsp:cNvSpPr/>
      </dsp:nvSpPr>
      <dsp:spPr>
        <a:xfrm>
          <a:off x="7252687" y="395848"/>
          <a:ext cx="2704113" cy="2749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20916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300" kern="1200" dirty="0"/>
        </a:p>
      </dsp:txBody>
      <dsp:txXfrm>
        <a:off x="3634282" y="2091666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2609707"/>
          <a:ext cx="3085109" cy="104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634282" y="2609707"/>
        <a:ext cx="3085109" cy="1047081"/>
      </dsp:txXfrm>
    </dsp:sp>
    <dsp:sp modelId="{B0A3ABD2-C471-4A21-8AEF-3843C86919E1}">
      <dsp:nvSpPr>
        <dsp:cNvPr id="0" name=""/>
        <dsp:cNvSpPr/>
      </dsp:nvSpPr>
      <dsp:spPr>
        <a:xfrm>
          <a:off x="441116" y="448034"/>
          <a:ext cx="2771449" cy="25909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2051919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300" kern="1200" dirty="0"/>
        </a:p>
      </dsp:txBody>
      <dsp:txXfrm>
        <a:off x="7259286" y="2051919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62988" y="2427515"/>
          <a:ext cx="3085109" cy="104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</a:t>
          </a:r>
        </a:p>
      </dsp:txBody>
      <dsp:txXfrm>
        <a:off x="7262988" y="2427515"/>
        <a:ext cx="3085109" cy="1047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Kelompok</a:t>
            </a:r>
            <a:r>
              <a:rPr lang="en-US" sz="4000" dirty="0"/>
              <a:t> B</a:t>
            </a:r>
            <a:br>
              <a:rPr lang="en-US" sz="4000" dirty="0"/>
            </a:br>
            <a:r>
              <a:rPr lang="en-US" sz="4000" dirty="0"/>
              <a:t>10 TKJ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- Haki</a:t>
            </a:r>
            <a:r>
              <a:rPr lang="en-US" dirty="0">
                <a:solidFill>
                  <a:srgbClr val="5792BA"/>
                </a:solidFill>
              </a:rPr>
              <a:t>m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- </a:t>
            </a:r>
            <a:r>
              <a:rPr lang="en-US" sz="2300" dirty="0" err="1">
                <a:solidFill>
                  <a:srgbClr val="5792BA"/>
                </a:solidFill>
              </a:rPr>
              <a:t>Larka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AB5B-8DDF-C40D-915D-FB994E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Pertanyaan</a:t>
            </a:r>
            <a:r>
              <a:rPr lang="en-US" dirty="0"/>
              <a:t>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CE8CA-539D-888D-BA9C-5D986C01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40" y="1704340"/>
            <a:ext cx="11135360" cy="4726940"/>
          </a:xfrm>
        </p:spPr>
      </p:pic>
    </p:spTree>
    <p:extLst>
      <p:ext uri="{BB962C8B-B14F-4D97-AF65-F5344CB8AC3E}">
        <p14:creationId xmlns:p14="http://schemas.microsoft.com/office/powerpoint/2010/main" val="53301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8F99-AEA7-3B26-E181-460DA68A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perhatiaanya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2A5FA-EBE6-E22C-8DCB-B58DE25EE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76450"/>
            <a:ext cx="10353762" cy="4395470"/>
          </a:xfrm>
        </p:spPr>
      </p:pic>
    </p:spTree>
    <p:extLst>
      <p:ext uri="{BB962C8B-B14F-4D97-AF65-F5344CB8AC3E}">
        <p14:creationId xmlns:p14="http://schemas.microsoft.com/office/powerpoint/2010/main" val="353424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D98189-DBE8-978C-5454-34F6F16BB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109140"/>
            <a:ext cx="9440034" cy="1828801"/>
          </a:xfrm>
        </p:spPr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WAN</a:t>
            </a:r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D6BEDF-DD9A-93E7-68A4-23D62275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295969"/>
            <a:ext cx="9440034" cy="1049867"/>
          </a:xfrm>
        </p:spPr>
        <p:txBody>
          <a:bodyPr/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memasang</a:t>
            </a:r>
            <a:r>
              <a:rPr lang="en-US" dirty="0"/>
              <a:t> WAN,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tau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WAN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533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042DAF-FC58-113C-1E34-5DC7D005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Apa</a:t>
            </a:r>
            <a:r>
              <a:rPr lang="en-US" sz="3200" dirty="0"/>
              <a:t>  </a:t>
            </a:r>
            <a:r>
              <a:rPr lang="en-US" sz="3200" dirty="0" err="1"/>
              <a:t>itu</a:t>
            </a:r>
            <a:r>
              <a:rPr lang="en-US" sz="3200" dirty="0"/>
              <a:t> WAN?</a:t>
            </a:r>
            <a:endParaRPr lang="en-ID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353307-C6B4-32B6-BDB4-55CEC415D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5921" y="1263967"/>
            <a:ext cx="6156960" cy="37753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1E706-118D-091E-7976-2E912A120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WAN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yang </a:t>
            </a:r>
            <a:r>
              <a:rPr lang="en-US" sz="2000" dirty="0" err="1"/>
              <a:t>mencakup</a:t>
            </a:r>
            <a:r>
              <a:rPr lang="en-US" sz="2000" dirty="0"/>
              <a:t> wilayah </a:t>
            </a:r>
            <a:r>
              <a:rPr lang="en-US" sz="2000" dirty="0" err="1"/>
              <a:t>geografis</a:t>
            </a:r>
            <a:r>
              <a:rPr lang="en-US" sz="2000" dirty="0"/>
              <a:t> yang </a:t>
            </a:r>
            <a:r>
              <a:rPr lang="en-US" sz="2000" dirty="0" err="1"/>
              <a:t>luas</a:t>
            </a:r>
            <a:r>
              <a:rPr lang="en-US" sz="2000" dirty="0"/>
              <a:t> dan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menghubungkan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LAN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37714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A76D1B-5DF8-8ACA-F6F1-9D4366EC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WAN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48BD31-F3AB-678A-E155-240B884DF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3769026"/>
            <a:ext cx="3300984" cy="576262"/>
          </a:xfrm>
        </p:spPr>
        <p:txBody>
          <a:bodyPr/>
          <a:lstStyle/>
          <a:p>
            <a:r>
              <a:rPr lang="en-US" dirty="0"/>
              <a:t>Router</a:t>
            </a:r>
            <a:endParaRPr lang="en-ID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5C0507D-4252-36E5-CC21-39ADD277AE6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24076" b="24076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86D49F-BEFE-C072-3891-C10E36964DF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4445" y="4572442"/>
            <a:ext cx="3300984" cy="1218758"/>
          </a:xfrm>
        </p:spPr>
        <p:txBody>
          <a:bodyPr>
            <a:noAutofit/>
          </a:bodyPr>
          <a:lstStyle/>
          <a:p>
            <a:r>
              <a:rPr lang="en-ID" sz="18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Berfungsi</a:t>
            </a:r>
            <a:r>
              <a:rPr lang="en-ID" sz="18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enghubungkan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perangkat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ke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jaringan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internet 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menghubungkan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beberapa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switch.</a:t>
            </a:r>
            <a:endParaRPr lang="en-ID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840D52-AD65-BE7D-9162-A826F1181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1435" y="3769026"/>
            <a:ext cx="3300984" cy="576262"/>
          </a:xfrm>
        </p:spPr>
        <p:txBody>
          <a:bodyPr/>
          <a:lstStyle/>
          <a:p>
            <a:r>
              <a:rPr lang="en-US" dirty="0"/>
              <a:t>Switch</a:t>
            </a:r>
            <a:endParaRPr lang="en-ID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2B1819B-C0C4-6F31-AD24-5EACE1803F8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3999" b="2399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220F19-3367-7DD6-858E-BC33C66E04C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Berfungsi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menghubungkan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beberapa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perangkat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atau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jaringan</a:t>
            </a:r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F3E23-A1A5-0932-5710-3FD34627A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3769026"/>
            <a:ext cx="3300984" cy="576262"/>
          </a:xfrm>
        </p:spPr>
        <p:txBody>
          <a:bodyPr/>
          <a:lstStyle/>
          <a:p>
            <a:r>
              <a:rPr lang="en-US" dirty="0"/>
              <a:t>Modem</a:t>
            </a:r>
            <a:endParaRPr lang="en-ID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6FD5AEC-7CF3-B363-CB47-84704F6EFD9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322" b="15322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1C53D5-C585-6310-1D48-3BD12352D12E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Berfungsi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menghubungkan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beberapa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perangkat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secara</a:t>
            </a:r>
            <a:r>
              <a:rPr lang="en-US" sz="2000" dirty="0">
                <a:solidFill>
                  <a:schemeClr val="tx1"/>
                </a:solidFill>
              </a:rPr>
              <a:t> wireless</a:t>
            </a:r>
            <a:endParaRPr lang="en-ID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4B8E-D4DA-B5C9-2A38-E55274D3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WAN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3B524-F478-4C62-9DE8-373F616B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3769026"/>
            <a:ext cx="3300984" cy="576262"/>
          </a:xfrm>
        </p:spPr>
        <p:txBody>
          <a:bodyPr/>
          <a:lstStyle/>
          <a:p>
            <a:r>
              <a:rPr lang="en-US" dirty="0"/>
              <a:t>Kabel LAN</a:t>
            </a:r>
            <a:endParaRPr lang="en-ID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5561AF8-F8C7-2EB3-04FE-4F12122070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5277" b="5277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D02BE-8509-9D4E-D76B-0EED9A6C00A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Berfungsi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sebagai</a:t>
            </a:r>
            <a:r>
              <a:rPr lang="en-US" sz="2000" dirty="0">
                <a:solidFill>
                  <a:schemeClr val="tx1"/>
                </a:solidFill>
              </a:rPr>
              <a:t> media </a:t>
            </a:r>
            <a:r>
              <a:rPr lang="en-US" sz="2000" dirty="0" err="1">
                <a:solidFill>
                  <a:schemeClr val="tx1"/>
                </a:solidFill>
              </a:rPr>
              <a:t>penghubung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perangkat</a:t>
            </a:r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9E2AEE-2D4A-E93E-52AE-0CC2DCACF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1435" y="3781852"/>
            <a:ext cx="3300984" cy="576262"/>
          </a:xfrm>
        </p:spPr>
        <p:txBody>
          <a:bodyPr/>
          <a:lstStyle/>
          <a:p>
            <a:r>
              <a:rPr lang="en-US" dirty="0"/>
              <a:t>Kabel Fiber Optic</a:t>
            </a:r>
            <a:endParaRPr lang="en-ID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7244DB8-5C87-7D24-B1B0-A7460B14C7C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3999" b="2399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DFBC2D-9FA9-C669-7A6A-C3379690F65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media </a:t>
            </a:r>
            <a:r>
              <a:rPr lang="en-US" sz="2000" dirty="0" err="1"/>
              <a:t>penghubung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yang </a:t>
            </a:r>
            <a:r>
              <a:rPr lang="en-US" sz="2000" dirty="0" err="1"/>
              <a:t>berjarak</a:t>
            </a:r>
            <a:r>
              <a:rPr lang="en-US" sz="2000" dirty="0"/>
              <a:t> </a:t>
            </a:r>
            <a:r>
              <a:rPr lang="en-US" sz="2000" dirty="0" err="1"/>
              <a:t>jauh</a:t>
            </a:r>
            <a:endParaRPr lang="en-ID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7DB278-4434-110C-C486-4EB350AC5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8C8D5F-5F7C-70DC-9CAE-3A73A47250D8}"/>
              </a:ext>
            </a:extLst>
          </p:cNvPr>
          <p:cNvSpPr>
            <a:spLocks noGrp="1"/>
          </p:cNvSpPr>
          <p:nvPr>
            <p:ph type="pic" idx="2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BC2580-A6FE-DB3A-3A05-ABD574B2B02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251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3A20-AF42-A6A4-C5C6-9F8E588D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jaringan</a:t>
            </a:r>
            <a:r>
              <a:rPr lang="en-US" dirty="0"/>
              <a:t> WAN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BB992-A8A9-BA14-581E-173EF954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319" y="3615975"/>
            <a:ext cx="3300984" cy="576262"/>
          </a:xfrm>
        </p:spPr>
        <p:txBody>
          <a:bodyPr/>
          <a:lstStyle/>
          <a:p>
            <a:r>
              <a:rPr lang="en-US" dirty="0"/>
              <a:t>Firewall</a:t>
            </a:r>
            <a:endParaRPr lang="en-ID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01158BF-E2B5-9492-9505-E6269DFF383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8321" b="8321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E59D6-E015-5F02-7004-69BECE8B3E7A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24319" y="4339161"/>
            <a:ext cx="3300984" cy="1218758"/>
          </a:xfrm>
        </p:spPr>
        <p:txBody>
          <a:bodyPr>
            <a:noAutofit/>
          </a:bodyPr>
          <a:lstStyle/>
          <a:p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berfungsi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untuk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 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melindungi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jaringan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komputer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dari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ancaman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serangan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berpotensi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merusak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atau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merusak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data 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sumber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daya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ada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di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dalamnya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.</a:t>
            </a:r>
            <a:endParaRPr lang="en-ID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9C304A-5A13-122C-F38E-31071CB4E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5743" y="3615975"/>
            <a:ext cx="3092368" cy="576262"/>
          </a:xfrm>
        </p:spPr>
        <p:txBody>
          <a:bodyPr/>
          <a:lstStyle/>
          <a:p>
            <a:r>
              <a:rPr lang="en-US" dirty="0"/>
              <a:t>VPN</a:t>
            </a:r>
            <a:endParaRPr lang="en-ID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2BCE471-5316-52E2-68AE-EE68B550636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84" b="84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CB86A-CDC1-EDD1-58C6-FE19AB14B2D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553764" y="4370482"/>
            <a:ext cx="3092368" cy="1218758"/>
          </a:xfrm>
        </p:spPr>
        <p:txBody>
          <a:bodyPr>
            <a:noAutofit/>
          </a:bodyPr>
          <a:lstStyle/>
          <a:p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sebagai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filter,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membuat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data Anda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tidak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dapat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dibaca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di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satu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sisi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dan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melakukan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encode dan decode data yang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diterima</a:t>
            </a:r>
            <a:endParaRPr lang="en-ID" sz="180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FDAC85-2885-F7E9-1E3F-A54C84B5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3771619"/>
            <a:ext cx="3300984" cy="576262"/>
          </a:xfrm>
        </p:spPr>
        <p:txBody>
          <a:bodyPr/>
          <a:lstStyle/>
          <a:p>
            <a:r>
              <a:rPr lang="en-US" dirty="0"/>
              <a:t>Router</a:t>
            </a:r>
            <a:endParaRPr lang="en-ID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EDE20F4-6A1D-FEE3-C32A-B4C1B75BE426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24025" b="24025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372FDD-05A1-9042-13A7-5B12F80EDFA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4843" y="4362025"/>
            <a:ext cx="3300984" cy="121875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Router </a:t>
            </a:r>
            <a:r>
              <a:rPr lang="en-US" sz="1800" dirty="0" err="1">
                <a:solidFill>
                  <a:schemeClr val="tx1"/>
                </a:solidFill>
              </a:rPr>
              <a:t>selain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menjadi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perangkat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keras</a:t>
            </a:r>
            <a:r>
              <a:rPr lang="en-US" sz="1800" dirty="0">
                <a:solidFill>
                  <a:schemeClr val="tx1"/>
                </a:solidFill>
              </a:rPr>
              <a:t>, router juga </a:t>
            </a:r>
            <a:r>
              <a:rPr lang="en-US" sz="1800" dirty="0" err="1">
                <a:solidFill>
                  <a:schemeClr val="tx1"/>
                </a:solidFill>
              </a:rPr>
              <a:t>berfungsi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untuk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manajemen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perangkat</a:t>
            </a:r>
            <a:endParaRPr lang="en-ID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Langkah-Langkah </a:t>
            </a:r>
            <a:r>
              <a:rPr lang="en-US" dirty="0" err="1"/>
              <a:t>memasang</a:t>
            </a:r>
            <a:r>
              <a:rPr lang="en-US" dirty="0"/>
              <a:t> WAN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83604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Langkah-Langkah </a:t>
            </a:r>
            <a:r>
              <a:rPr lang="en-US" dirty="0" err="1"/>
              <a:t>memasang</a:t>
            </a:r>
            <a:r>
              <a:rPr lang="en-US" dirty="0"/>
              <a:t> WAN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35661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95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Langkah-Langkah </a:t>
            </a:r>
            <a:r>
              <a:rPr lang="en-US" dirty="0" err="1"/>
              <a:t>memasang</a:t>
            </a:r>
            <a:r>
              <a:rPr lang="en-US" dirty="0"/>
              <a:t> WAN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68133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541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{475C91CA-2DCA-4938-9856-464495017A50}tf11665031_win32</Template>
  <TotalTime>108</TotalTime>
  <Words>359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 Nova</vt:lpstr>
      <vt:lpstr>Arial Nova Light</vt:lpstr>
      <vt:lpstr>Wingdings 2</vt:lpstr>
      <vt:lpstr>SlateVTI</vt:lpstr>
      <vt:lpstr>Kelompok B 10 TKJ</vt:lpstr>
      <vt:lpstr>Pengenalan WAN</vt:lpstr>
      <vt:lpstr>Apa  itu WAN?</vt:lpstr>
      <vt:lpstr>Perangkat keras yang digunakan pada WAN</vt:lpstr>
      <vt:lpstr>Perangkat keras yang digunakan pada WAN</vt:lpstr>
      <vt:lpstr>Perangkat lunak yang digunakan pada jaringan WAN</vt:lpstr>
      <vt:lpstr>Langkah-Langkah memasang WAN</vt:lpstr>
      <vt:lpstr>Langkah-Langkah memasang WAN</vt:lpstr>
      <vt:lpstr>Langkah-Langkah memasang WAN</vt:lpstr>
      <vt:lpstr>Ada Pertanyaan?</vt:lpstr>
      <vt:lpstr>Terima masih atas perhatiaanya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B 10 TKJ</dc:title>
  <dc:creator>Favian Perwira</dc:creator>
  <cp:lastModifiedBy>Favian Perwira</cp:lastModifiedBy>
  <cp:revision>2</cp:revision>
  <dcterms:created xsi:type="dcterms:W3CDTF">2023-09-12T07:07:37Z</dcterms:created>
  <dcterms:modified xsi:type="dcterms:W3CDTF">2023-09-12T08:56:17Z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